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uebenchmarks.com/submit.html" TargetMode="External"/><Relationship Id="rId2" Type="http://schemas.openxmlformats.org/officeDocument/2006/relationships/hyperlink" Target="https://github.com/CLUEbenchmark/FewCLU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104.14690" TargetMode="External"/><Relationship Id="rId4" Type="http://schemas.openxmlformats.org/officeDocument/2006/relationships/hyperlink" Target="https://www.cluebenchmarks.com/NLPCC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A74AA1-5D00-B041-95AD-88A922A487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Entailment as Few-Shot Learner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1E0A9-380C-6542-B373-815919BA1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3595" y="5145617"/>
            <a:ext cx="8689976" cy="1371599"/>
          </a:xfrm>
        </p:spPr>
        <p:txBody>
          <a:bodyPr/>
          <a:lstStyle/>
          <a:p>
            <a:r>
              <a:rPr lang="en-US" altLang="zh-CN" dirty="0"/>
              <a:t>CLUE</a:t>
            </a:r>
            <a:r>
              <a:rPr lang="zh-CN" altLang="en-US" dirty="0"/>
              <a:t> </a:t>
            </a:r>
            <a:r>
              <a:rPr lang="en-US" altLang="zh-CN" dirty="0"/>
              <a:t>Team </a:t>
            </a:r>
          </a:p>
        </p:txBody>
      </p:sp>
    </p:spTree>
    <p:extLst>
      <p:ext uri="{BB962C8B-B14F-4D97-AF65-F5344CB8AC3E}">
        <p14:creationId xmlns:p14="http://schemas.microsoft.com/office/powerpoint/2010/main" val="325472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EFA6AB-613C-A04C-9FBC-CECD4CC8E98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67774" y="790177"/>
            <a:ext cx="10484476" cy="987824"/>
          </a:xfrm>
        </p:spPr>
        <p:txBody>
          <a:bodyPr/>
          <a:lstStyle/>
          <a:p>
            <a:r>
              <a:rPr lang="zh-CN" altLang="en-US" dirty="0">
                <a:latin typeface="Abadi" panose="020F0502020204030204" pitchFamily="34" charset="0"/>
              </a:rPr>
              <a:t>核心思想：将下游</a:t>
            </a:r>
            <a:r>
              <a:rPr lang="en-US" altLang="zh-CN" dirty="0" err="1">
                <a:latin typeface="Abadi" panose="020F0502020204030204" pitchFamily="34" charset="0"/>
              </a:rPr>
              <a:t>finetune</a:t>
            </a:r>
            <a:r>
              <a:rPr lang="zh-CN" altLang="en-US" dirty="0">
                <a:latin typeface="Abadi" panose="020F0502020204030204" pitchFamily="34" charset="0"/>
              </a:rPr>
              <a:t>任务变成文本蕴含任务</a:t>
            </a:r>
            <a:endParaRPr lang="en-US" altLang="zh-CN" dirty="0">
              <a:latin typeface="Abadi" panose="020F0502020204030204" pitchFamily="34" charset="0"/>
            </a:endParaRPr>
          </a:p>
          <a:p>
            <a:r>
              <a:rPr lang="zh-CN" altLang="en-US" dirty="0">
                <a:latin typeface="Abadi" panose="020F0502020204030204" pitchFamily="34" charset="0"/>
              </a:rPr>
              <a:t>核心方法：将</a:t>
            </a:r>
            <a:r>
              <a:rPr lang="en-US" altLang="zh-CN" dirty="0">
                <a:latin typeface="Abadi" panose="020F0502020204030204" pitchFamily="34" charset="0"/>
              </a:rPr>
              <a:t>label</a:t>
            </a:r>
            <a:r>
              <a:rPr lang="zh-CN" altLang="en-US" dirty="0">
                <a:latin typeface="Abadi" panose="020F0502020204030204" pitchFamily="34" charset="0"/>
              </a:rPr>
              <a:t>变成可以描述此</a:t>
            </a:r>
            <a:r>
              <a:rPr lang="en-US" altLang="zh-CN" dirty="0">
                <a:latin typeface="Abadi" panose="020F0502020204030204" pitchFamily="34" charset="0"/>
              </a:rPr>
              <a:t>label</a:t>
            </a:r>
            <a:r>
              <a:rPr lang="zh-CN" altLang="en-US" dirty="0">
                <a:latin typeface="Abadi" panose="020F0502020204030204" pitchFamily="34" charset="0"/>
              </a:rPr>
              <a:t>的句子</a:t>
            </a:r>
            <a:endParaRPr lang="en-US" altLang="zh-CN" dirty="0">
              <a:latin typeface="Abadi" panose="020F0502020204030204" pitchFamily="34" charset="0"/>
            </a:endParaRPr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90222F33-C949-FF47-8D19-8AAA6DF9E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859" y="1979084"/>
            <a:ext cx="7745307" cy="440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30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59968-0AFD-0E45-B7C4-B72E0914AFD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78670" y="832510"/>
            <a:ext cx="10363826" cy="490407"/>
          </a:xfrm>
        </p:spPr>
        <p:txBody>
          <a:bodyPr/>
          <a:lstStyle/>
          <a:p>
            <a:r>
              <a:rPr lang="zh-CN" altLang="en-US" dirty="0"/>
              <a:t>文本语料的构建</a:t>
            </a:r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EB3E899C-2621-BF4D-BC10-CE07B99B6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49" y="1322917"/>
            <a:ext cx="7031567" cy="532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70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547269-BC75-5942-8741-48C8D877910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19607" y="811343"/>
            <a:ext cx="10363826" cy="649158"/>
          </a:xfrm>
        </p:spPr>
        <p:txBody>
          <a:bodyPr/>
          <a:lstStyle/>
          <a:p>
            <a:r>
              <a:rPr lang="zh-CN" altLang="en-US" dirty="0"/>
              <a:t>训练效果对比</a:t>
            </a:r>
          </a:p>
        </p:txBody>
      </p:sp>
      <p:pic>
        <p:nvPicPr>
          <p:cNvPr id="5" name="图片 5">
            <a:extLst>
              <a:ext uri="{FF2B5EF4-FFF2-40B4-BE49-F238E27FC236}">
                <a16:creationId xmlns:a16="http://schemas.microsoft.com/office/drawing/2014/main" id="{E41D5949-931E-1E41-9EC3-6A0C07A92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595" y="1880187"/>
            <a:ext cx="8840810" cy="391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0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>
            <a:extLst>
              <a:ext uri="{FF2B5EF4-FFF2-40B4-BE49-F238E27FC236}">
                <a16:creationId xmlns:a16="http://schemas.microsoft.com/office/drawing/2014/main" id="{BCC30A08-A178-5A43-84D7-486C59DF5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663" y="1712020"/>
            <a:ext cx="8760674" cy="390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57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94BE04-D12E-0A40-BE87-DCC633D0C0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25441" y="811343"/>
            <a:ext cx="10363826" cy="511574"/>
          </a:xfrm>
        </p:spPr>
        <p:txBody>
          <a:bodyPr>
            <a:normAutofit/>
          </a:bodyPr>
          <a:lstStyle/>
          <a:p>
            <a:r>
              <a:rPr lang="zh-CN" altLang="en-US" dirty="0"/>
              <a:t>问题</a:t>
            </a:r>
            <a:r>
              <a:rPr lang="en-US" altLang="zh-CN" dirty="0"/>
              <a:t>1:</a:t>
            </a:r>
            <a:r>
              <a:rPr lang="zh-CN" altLang="en-US" dirty="0"/>
              <a:t> 效果依赖</a:t>
            </a:r>
            <a:r>
              <a:rPr lang="en-US" altLang="zh-CN" dirty="0"/>
              <a:t>label</a:t>
            </a:r>
            <a:r>
              <a:rPr lang="zh-CN" altLang="en-US" dirty="0"/>
              <a:t>描述性语句的构建</a:t>
            </a:r>
            <a:endParaRPr lang="en-US" altLang="zh-CN" dirty="0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EF21DE13-263D-844E-B247-B1A8182B8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427" y="1163191"/>
            <a:ext cx="6936147" cy="2089150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303AE42C-B8D1-3143-AEC4-1D7D8944C581}"/>
              </a:ext>
            </a:extLst>
          </p:cNvPr>
          <p:cNvSpPr>
            <a:spLocks noGrp="1"/>
          </p:cNvSpPr>
          <p:nvPr/>
        </p:nvSpPr>
        <p:spPr>
          <a:xfrm>
            <a:off x="1125441" y="3274625"/>
            <a:ext cx="10363826" cy="511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问题</a:t>
            </a:r>
            <a:r>
              <a:rPr lang="en-US" altLang="zh-CN" dirty="0"/>
              <a:t>2:</a:t>
            </a:r>
            <a:r>
              <a:rPr lang="zh-CN" altLang="en-US" dirty="0"/>
              <a:t> 仍然使用了</a:t>
            </a:r>
            <a:r>
              <a:rPr lang="en-US" altLang="zh-CN" dirty="0"/>
              <a:t>[CLS]</a:t>
            </a:r>
            <a:r>
              <a:rPr lang="zh-CN" altLang="en-US" dirty="0"/>
              <a:t>进行训练，引入了额外参数</a:t>
            </a:r>
            <a:endParaRPr lang="en-US" altLang="zh-CN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23A80561-CF66-AB4D-93EC-5C41A48DC619}"/>
              </a:ext>
            </a:extLst>
          </p:cNvPr>
          <p:cNvSpPr>
            <a:spLocks noGrp="1"/>
          </p:cNvSpPr>
          <p:nvPr/>
        </p:nvSpPr>
        <p:spPr>
          <a:xfrm>
            <a:off x="1125441" y="3684430"/>
            <a:ext cx="10363826" cy="511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问题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K=8</a:t>
            </a:r>
            <a:r>
              <a:rPr lang="zh-CN" altLang="en-US" dirty="0"/>
              <a:t>时，没有</a:t>
            </a:r>
            <a:r>
              <a:rPr lang="en-US" altLang="zh-CN" dirty="0"/>
              <a:t>entailment</a:t>
            </a:r>
            <a:r>
              <a:rPr lang="zh-CN" altLang="en-US" dirty="0"/>
              <a:t> </a:t>
            </a:r>
            <a:r>
              <a:rPr lang="en-US" altLang="zh-CN" dirty="0" err="1"/>
              <a:t>pre-tainging</a:t>
            </a:r>
            <a:r>
              <a:rPr lang="zh-CN" altLang="en-US" dirty="0"/>
              <a:t>的效果影响较大</a:t>
            </a:r>
            <a:endParaRPr lang="en-US" altLang="zh-CN" dirty="0"/>
          </a:p>
        </p:txBody>
      </p:sp>
      <p:pic>
        <p:nvPicPr>
          <p:cNvPr id="2" name="图片 4">
            <a:extLst>
              <a:ext uri="{FF2B5EF4-FFF2-40B4-BE49-F238E27FC236}">
                <a16:creationId xmlns:a16="http://schemas.microsoft.com/office/drawing/2014/main" id="{0D9F2A39-AC68-7346-84AD-58C41C324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354" y="4196004"/>
            <a:ext cx="5341146" cy="234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9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CB0BBD-4726-7F4C-83D3-16394022DE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51357" y="800759"/>
            <a:ext cx="10363826" cy="3424107"/>
          </a:xfrm>
        </p:spPr>
        <p:txBody>
          <a:bodyPr/>
          <a:lstStyle/>
          <a:p>
            <a:r>
              <a:rPr lang="en-US" altLang="zh-CN" dirty="0"/>
              <a:t>Git</a:t>
            </a:r>
            <a:r>
              <a:rPr lang="zh-CN" altLang="en-US" dirty="0"/>
              <a:t>地址：</a:t>
            </a:r>
            <a:r>
              <a:rPr lang="en-US" altLang="zh-CN" dirty="0">
                <a:hlinkClick r:id="rId2"/>
              </a:rPr>
              <a:t>https://</a:t>
            </a:r>
            <a:r>
              <a:rPr lang="en-US" altLang="zh-CN" dirty="0" err="1">
                <a:hlinkClick r:id="rId2"/>
              </a:rPr>
              <a:t>github.com</a:t>
            </a:r>
            <a:r>
              <a:rPr lang="en-US" altLang="zh-CN" dirty="0">
                <a:hlinkClick r:id="rId2"/>
              </a:rPr>
              <a:t>/</a:t>
            </a:r>
            <a:r>
              <a:rPr lang="en-US" altLang="zh-CN" dirty="0" err="1">
                <a:hlinkClick r:id="rId2"/>
              </a:rPr>
              <a:t>CLUEbenchmark</a:t>
            </a:r>
            <a:r>
              <a:rPr lang="en-US" altLang="zh-CN" dirty="0">
                <a:hlinkClick r:id="rId2"/>
              </a:rPr>
              <a:t>/FewCLUE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项目提交地址：</a:t>
            </a:r>
            <a:r>
              <a:rPr lang="en-US" altLang="zh-CN" dirty="0">
                <a:hlinkClick r:id="rId3"/>
              </a:rPr>
              <a:t>https://</a:t>
            </a:r>
            <a:r>
              <a:rPr lang="en-US" altLang="zh-CN" dirty="0" err="1">
                <a:hlinkClick r:id="rId3"/>
              </a:rPr>
              <a:t>www.cluebenchmarks.com</a:t>
            </a:r>
            <a:r>
              <a:rPr lang="en-US" altLang="zh-CN" dirty="0">
                <a:hlinkClick r:id="rId3"/>
              </a:rPr>
              <a:t>/submit.html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FewCLue</a:t>
            </a:r>
            <a:r>
              <a:rPr lang="zh-CN" altLang="en-US" dirty="0"/>
              <a:t>测评注册：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err="1">
                <a:hlinkClick r:id="rId4"/>
              </a:rPr>
              <a:t>www.cluebenchmarks.com</a:t>
            </a:r>
            <a:r>
              <a:rPr lang="en-US" altLang="zh-CN" dirty="0">
                <a:hlinkClick r:id="rId4"/>
              </a:rPr>
              <a:t>/NLPCC.html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论文地址：</a:t>
            </a:r>
            <a:r>
              <a:rPr lang="en-US" altLang="zh-CN" dirty="0">
                <a:hlinkClick r:id="rId5"/>
              </a:rPr>
              <a:t>https://</a:t>
            </a:r>
            <a:r>
              <a:rPr lang="en-US" altLang="zh-CN" dirty="0" err="1">
                <a:hlinkClick r:id="rId5"/>
              </a:rPr>
              <a:t>arxiv.org</a:t>
            </a:r>
            <a:r>
              <a:rPr lang="en-US" altLang="zh-CN" dirty="0">
                <a:hlinkClick r:id="rId5"/>
              </a:rPr>
              <a:t>/abs/2104.14690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53298320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宽屏</PresentationFormat>
  <Slides>7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水滴</vt:lpstr>
      <vt:lpstr>Entailment as Few-Shot Learner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Entailment as Few-Shot Learner</dc:title>
  <dc:creator>Lu Xiaojing</dc:creator>
  <cp:lastModifiedBy>Lu Xiaojing</cp:lastModifiedBy>
  <cp:revision>2</cp:revision>
  <dcterms:created xsi:type="dcterms:W3CDTF">2021-05-09T09:35:03Z</dcterms:created>
  <dcterms:modified xsi:type="dcterms:W3CDTF">2021-05-10T05:49:18Z</dcterms:modified>
</cp:coreProperties>
</file>

<file path=docProps/thumbnail.jpeg>
</file>